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35" r:id="rId1"/>
    <p:sldMasterId id="2147483747" r:id="rId2"/>
  </p:sldMasterIdLst>
  <p:notesMasterIdLst>
    <p:notesMasterId r:id="rId16"/>
  </p:notesMasterIdLst>
  <p:sldIdLst>
    <p:sldId id="256" r:id="rId3"/>
    <p:sldId id="267" r:id="rId4"/>
    <p:sldId id="266" r:id="rId5"/>
    <p:sldId id="269" r:id="rId6"/>
    <p:sldId id="268" r:id="rId7"/>
    <p:sldId id="264" r:id="rId8"/>
    <p:sldId id="271" r:id="rId9"/>
    <p:sldId id="259" r:id="rId10"/>
    <p:sldId id="265" r:id="rId11"/>
    <p:sldId id="260" r:id="rId12"/>
    <p:sldId id="262" r:id="rId13"/>
    <p:sldId id="27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3"/>
  </p:normalViewPr>
  <p:slideViewPr>
    <p:cSldViewPr snapToGrid="0" snapToObjects="1">
      <p:cViewPr varScale="1">
        <p:scale>
          <a:sx n="128" d="100"/>
          <a:sy n="128" d="100"/>
        </p:scale>
        <p:origin x="17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72856-01C7-9A41-A5BF-F70E788C380C}" type="datetimeFigureOut">
              <a:rPr lang="de-DE" smtClean="0"/>
              <a:t>19.01.23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A7711-6175-8C4E-85B2-483A093428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24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A7711-6175-8C4E-85B2-483A093428F1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10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3F33-57C5-4B40-B926-B605729C0843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7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21CA-434D-C145-B082-25E105C6B010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9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3186-3744-0A4C-A611-63EB1CED8948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6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95632-D22F-8A43-8794-E352195B7609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82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8834-A54C-2F4C-9D75-E704B78BED87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2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47067-0999-6447-8130-0B05B0872110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42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7329-CF8A-CB46-998A-727E3DDC9BBC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381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75C1-3C27-E944-9630-48E8EEAE0756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73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626-66EC-FC49-8490-242D8E2BAA0B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03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9CC-B6FE-2841-8A19-B4F594C8BB29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24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648DE-1F37-824C-90E6-DD6ABF5C4B3B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2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5FC7-B573-9A47-AA14-A239788098E7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45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CC98-57EE-AA4C-8920-6FD25EE07099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18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D91E-6126-E94C-803D-7AD16338CF10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11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1B0C5-A0FB-C14C-8F74-B3CC14B618F0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1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00147-4B5A-4C4E-8E9C-761484EDFEB2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6FA4-4C3B-6C43-A947-82C93B956861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3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D4FA4-E95A-2E46-9BA7-960EA9DB9A59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6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A716-B9C4-2A40-9B0F-CAF412EFB53E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6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3B91-0CC7-304C-B1A3-AD3E7ED49830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7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0C0D-F989-954F-8AA9-AD6F3CD0668F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0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A402-9F0E-3048-ADD5-750534B2B55D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9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F14CA-8391-084B-80FE-D317E1D79F85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3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E01FD-1601-A743-AEF4-1CE325767DF7}" type="datetime1">
              <a:rPr lang="de-DE" smtClean="0"/>
              <a:t>19.01.23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92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C2B8A3-92AD-C4B4-01FC-C685C74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90" y="1072649"/>
            <a:ext cx="2443624" cy="47127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17EE07-0D3C-F5A2-FEC2-407D1419C00D}"/>
              </a:ext>
            </a:extLst>
          </p:cNvPr>
          <p:cNvSpPr txBox="1"/>
          <p:nvPr/>
        </p:nvSpPr>
        <p:spPr>
          <a:xfrm>
            <a:off x="1287886" y="2644170"/>
            <a:ext cx="5344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TreeHeight</a:t>
            </a:r>
            <a:endParaRPr lang="de-DE" sz="9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8" name="Grafik 7" descr="Ein Bild, das Pfeil enthält.&#10;&#10;Automatisch generierte Beschreibung">
            <a:extLst>
              <a:ext uri="{FF2B5EF4-FFF2-40B4-BE49-F238E27FC236}">
                <a16:creationId xmlns:a16="http://schemas.microsoft.com/office/drawing/2014/main" id="{7D304D6E-F267-922C-4A35-6254817C4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" b="95215" l="9961" r="89844">
                        <a14:foregroundMark x1="48633" y1="8301" x2="48633" y2="8301"/>
                        <a14:foregroundMark x1="48633" y1="9180" x2="48633" y2="9180"/>
                        <a14:foregroundMark x1="49414" y1="5176" x2="49414" y2="5176"/>
                        <a14:foregroundMark x1="46289" y1="95215" x2="46289" y2="95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797" y="2644170"/>
            <a:ext cx="1411757" cy="141175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8A2B1F6-99E2-C19D-BF64-3098862CE558}"/>
              </a:ext>
            </a:extLst>
          </p:cNvPr>
          <p:cNvSpPr txBox="1"/>
          <p:nvPr/>
        </p:nvSpPr>
        <p:spPr>
          <a:xfrm>
            <a:off x="1287886" y="4025748"/>
            <a:ext cx="4136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Segoe UI" panose="020B0502040204020203" pitchFamily="34" charset="0"/>
                <a:ea typeface="Apple Symbols" panose="02000000000000000000" pitchFamily="2" charset="-79"/>
                <a:cs typeface="Segoe UI" panose="020B0502040204020203" pitchFamily="34" charset="0"/>
              </a:rPr>
              <a:t>Bestimme die Höhe eines Baumes in deiner Nähe!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CD9472-EBAC-31B9-DB9E-61FB2D490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927" y="987194"/>
            <a:ext cx="4883611" cy="488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3CB942A4-C139-B0CA-EAE6-8253ABF6D175}"/>
              </a:ext>
            </a:extLst>
          </p:cNvPr>
          <p:cNvSpPr txBox="1"/>
          <p:nvPr/>
        </p:nvSpPr>
        <p:spPr>
          <a:xfrm>
            <a:off x="6801135" y="557561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Detailansicht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D7758B-12BF-1F96-2169-C716EABE9910}"/>
              </a:ext>
            </a:extLst>
          </p:cNvPr>
          <p:cNvSpPr txBox="1"/>
          <p:nvPr/>
        </p:nvSpPr>
        <p:spPr>
          <a:xfrm>
            <a:off x="4234241" y="557561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Messen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934F592-29C8-289F-DB6A-03FCDF2F70A9}"/>
              </a:ext>
            </a:extLst>
          </p:cNvPr>
          <p:cNvSpPr txBox="1"/>
          <p:nvPr/>
        </p:nvSpPr>
        <p:spPr>
          <a:xfrm>
            <a:off x="9338534" y="5535204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Messen bestätigen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A37B42-B074-0DD4-3627-28013CEF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30" y="1322792"/>
            <a:ext cx="2184213" cy="4212410"/>
          </a:xfrm>
          <a:prstGeom prst="rect">
            <a:avLst/>
          </a:prstGeom>
        </p:spPr>
      </p:pic>
      <p:pic>
        <p:nvPicPr>
          <p:cNvPr id="16" name="Grafik 15" descr="Ein Bild, das Text, Monitor, iPod enthält.&#10;&#10;Automatisch generierte Beschreibung">
            <a:extLst>
              <a:ext uri="{FF2B5EF4-FFF2-40B4-BE49-F238E27FC236}">
                <a16:creationId xmlns:a16="http://schemas.microsoft.com/office/drawing/2014/main" id="{463C1D3B-3622-2D58-9CF5-9CF7307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509" y="1322792"/>
            <a:ext cx="2184213" cy="4212412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03EBE2B-020D-BF4D-4656-ED178FA6E793}"/>
              </a:ext>
            </a:extLst>
          </p:cNvPr>
          <p:cNvGrpSpPr/>
          <p:nvPr/>
        </p:nvGrpSpPr>
        <p:grpSpPr>
          <a:xfrm>
            <a:off x="788474" y="1322794"/>
            <a:ext cx="2184213" cy="4581742"/>
            <a:chOff x="788474" y="1322794"/>
            <a:chExt cx="2184213" cy="4581742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09C125C-8472-87C9-7790-CE36667FDC8B}"/>
                </a:ext>
              </a:extLst>
            </p:cNvPr>
            <p:cNvSpPr txBox="1"/>
            <p:nvPr/>
          </p:nvSpPr>
          <p:spPr>
            <a:xfrm>
              <a:off x="1339245" y="5535204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Segoe UI" panose="020B0502040204020203" pitchFamily="34" charset="0"/>
                  <a:cs typeface="Segoe UI" panose="020B0502040204020203" pitchFamily="34" charset="0"/>
                </a:rPr>
                <a:t>Übersicht</a:t>
              </a:r>
            </a:p>
          </p:txBody>
        </p:sp>
        <p:pic>
          <p:nvPicPr>
            <p:cNvPr id="18" name="Grafik 17" descr="Ein Bild, das Text, Elektronik enthält.&#10;&#10;Automatisch generierte Beschreibung">
              <a:extLst>
                <a:ext uri="{FF2B5EF4-FFF2-40B4-BE49-F238E27FC236}">
                  <a16:creationId xmlns:a16="http://schemas.microsoft.com/office/drawing/2014/main" id="{C31A76B1-3E38-85D6-38B1-682D3292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474" y="1322794"/>
              <a:ext cx="2184213" cy="4212410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194C5455-2B18-824C-06D9-BA6F306D64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99152" y="1322792"/>
            <a:ext cx="2184212" cy="4212410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9A7F059-5164-C865-F411-A8DCE0B28907}"/>
              </a:ext>
            </a:extLst>
          </p:cNvPr>
          <p:cNvGrpSpPr/>
          <p:nvPr/>
        </p:nvGrpSpPr>
        <p:grpSpPr>
          <a:xfrm>
            <a:off x="146755" y="146755"/>
            <a:ext cx="1795363" cy="584775"/>
            <a:chOff x="144708" y="225468"/>
            <a:chExt cx="1795363" cy="584775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E49880D-B003-B0EB-39B9-5B2B079098FC}"/>
                </a:ext>
              </a:extLst>
            </p:cNvPr>
            <p:cNvSpPr txBox="1"/>
            <p:nvPr/>
          </p:nvSpPr>
          <p:spPr>
            <a:xfrm>
              <a:off x="144708" y="225468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 err="1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HighFid</a:t>
              </a:r>
              <a:endParaRPr lang="de-DE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pic>
          <p:nvPicPr>
            <p:cNvPr id="22" name="Grafik 21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86CBBB52-31E2-A2C4-0849-450F48F3B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5296" y="225468"/>
              <a:ext cx="584775" cy="584775"/>
            </a:xfrm>
            <a:prstGeom prst="rect">
              <a:avLst/>
            </a:prstGeom>
          </p:spPr>
        </p:pic>
      </p:grp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B38199B0-38B4-BF71-68A1-50D281DA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3CB942A4-C139-B0CA-EAE6-8253ABF6D175}"/>
              </a:ext>
            </a:extLst>
          </p:cNvPr>
          <p:cNvSpPr txBox="1"/>
          <p:nvPr/>
        </p:nvSpPr>
        <p:spPr>
          <a:xfrm>
            <a:off x="6801135" y="5575614"/>
            <a:ext cx="140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Detailansicht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D7758B-12BF-1F96-2169-C716EABE9910}"/>
              </a:ext>
            </a:extLst>
          </p:cNvPr>
          <p:cNvSpPr txBox="1"/>
          <p:nvPr/>
        </p:nvSpPr>
        <p:spPr>
          <a:xfrm>
            <a:off x="4234241" y="557561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Messen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934F592-29C8-289F-DB6A-03FCDF2F70A9}"/>
              </a:ext>
            </a:extLst>
          </p:cNvPr>
          <p:cNvSpPr txBox="1"/>
          <p:nvPr/>
        </p:nvSpPr>
        <p:spPr>
          <a:xfrm>
            <a:off x="9338534" y="5535204"/>
            <a:ext cx="19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Messen bestätigen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A37B42-B074-0DD4-3627-28013CEF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09830" y="1322792"/>
            <a:ext cx="2184212" cy="42124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63C1D3B-3622-2D58-9CF5-9CF7307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20509" y="1322793"/>
            <a:ext cx="2184213" cy="4212410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03EBE2B-020D-BF4D-4656-ED178FA6E793}"/>
              </a:ext>
            </a:extLst>
          </p:cNvPr>
          <p:cNvGrpSpPr/>
          <p:nvPr/>
        </p:nvGrpSpPr>
        <p:grpSpPr>
          <a:xfrm>
            <a:off x="788474" y="1322794"/>
            <a:ext cx="2184212" cy="4581742"/>
            <a:chOff x="788474" y="1322794"/>
            <a:chExt cx="2184212" cy="4581742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09C125C-8472-87C9-7790-CE36667FDC8B}"/>
                </a:ext>
              </a:extLst>
            </p:cNvPr>
            <p:cNvSpPr txBox="1"/>
            <p:nvPr/>
          </p:nvSpPr>
          <p:spPr>
            <a:xfrm>
              <a:off x="1339245" y="5535204"/>
              <a:ext cx="108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Übersicht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31A76B1-3E38-85D6-38B1-682D3292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88474" y="1322794"/>
              <a:ext cx="2184212" cy="4212410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194C5455-2B18-824C-06D9-BA6F306D64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99152" y="1322793"/>
            <a:ext cx="2184212" cy="4212408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9A7F059-5164-C865-F411-A8DCE0B28907}"/>
              </a:ext>
            </a:extLst>
          </p:cNvPr>
          <p:cNvGrpSpPr/>
          <p:nvPr/>
        </p:nvGrpSpPr>
        <p:grpSpPr>
          <a:xfrm>
            <a:off x="146755" y="146755"/>
            <a:ext cx="1795363" cy="584775"/>
            <a:chOff x="144708" y="225468"/>
            <a:chExt cx="1795363" cy="584775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E49880D-B003-B0EB-39B9-5B2B079098FC}"/>
                </a:ext>
              </a:extLst>
            </p:cNvPr>
            <p:cNvSpPr txBox="1"/>
            <p:nvPr/>
          </p:nvSpPr>
          <p:spPr>
            <a:xfrm>
              <a:off x="144708" y="225468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 err="1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HighFid</a:t>
              </a:r>
              <a:endParaRPr lang="de-DE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pic>
          <p:nvPicPr>
            <p:cNvPr id="22" name="Grafik 21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86CBBB52-31E2-A2C4-0849-450F48F3B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5296" y="225468"/>
              <a:ext cx="584775" cy="584775"/>
            </a:xfrm>
            <a:prstGeom prst="rect">
              <a:avLst/>
            </a:prstGeom>
          </p:spPr>
        </p:pic>
      </p:grp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9E7F0C-114B-FF4A-8450-00B62BD6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8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A3F586-2F7F-F92D-3DCA-FD79D353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722274-0FAA-4649-AA4E-4210F4F32167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2B3A818-9589-0545-D8C5-58152F6AB66A}"/>
              </a:ext>
            </a:extLst>
          </p:cNvPr>
          <p:cNvGrpSpPr/>
          <p:nvPr/>
        </p:nvGrpSpPr>
        <p:grpSpPr>
          <a:xfrm>
            <a:off x="146755" y="146755"/>
            <a:ext cx="2096727" cy="584775"/>
            <a:chOff x="144708" y="225468"/>
            <a:chExt cx="2096727" cy="584775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698BF67-3E3F-F2DC-80A2-E092476DF2DF}"/>
                </a:ext>
              </a:extLst>
            </p:cNvPr>
            <p:cNvSpPr txBox="1"/>
            <p:nvPr/>
          </p:nvSpPr>
          <p:spPr>
            <a:xfrm>
              <a:off x="144708" y="225468"/>
              <a:ext cx="15119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de-DE" sz="3200" b="1" err="1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AppStore</a:t>
              </a:r>
              <a:endParaRPr lang="de-DE" sz="3200" b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pic>
          <p:nvPicPr>
            <p:cNvPr id="6" name="Grafik 5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0F61D535-D455-8F3D-B80F-F3B8C166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6660" y="225468"/>
              <a:ext cx="584775" cy="584775"/>
            </a:xfrm>
            <a:prstGeom prst="rect">
              <a:avLst/>
            </a:prstGeom>
          </p:spPr>
        </p:pic>
      </p:grpSp>
      <p:pic>
        <p:nvPicPr>
          <p:cNvPr id="7172" name="Picture 4" descr="App Store - Apple (DE)">
            <a:extLst>
              <a:ext uri="{FF2B5EF4-FFF2-40B4-BE49-F238E27FC236}">
                <a16:creationId xmlns:a16="http://schemas.microsoft.com/office/drawing/2014/main" id="{32D519B7-F442-F82C-125F-E609CE08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13" y="2373952"/>
            <a:ext cx="2110096" cy="211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E2F8111-FCA8-28AC-2002-49A64B039243}"/>
              </a:ext>
            </a:extLst>
          </p:cNvPr>
          <p:cNvSpPr txBox="1"/>
          <p:nvPr/>
        </p:nvSpPr>
        <p:spPr>
          <a:xfrm>
            <a:off x="6628454" y="3198167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Datenschutzerklärung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A8E0B99-847A-A2ED-2BCA-EE0C2024ACF2}"/>
              </a:ext>
            </a:extLst>
          </p:cNvPr>
          <p:cNvCxnSpPr>
            <a:cxnSpLocks/>
          </p:cNvCxnSpPr>
          <p:nvPr/>
        </p:nvCxnSpPr>
        <p:spPr>
          <a:xfrm>
            <a:off x="5835499" y="2558605"/>
            <a:ext cx="0" cy="1740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52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CFA27C3-D802-DC07-E41F-3C3917F6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DE4CFCE-6B1A-7B67-70BE-7AA0841C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363" y="2392291"/>
            <a:ext cx="2073413" cy="207341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D1AF3A-EF5F-731F-1028-994DABEFEA6D}"/>
              </a:ext>
            </a:extLst>
          </p:cNvPr>
          <p:cNvGrpSpPr/>
          <p:nvPr/>
        </p:nvGrpSpPr>
        <p:grpSpPr>
          <a:xfrm>
            <a:off x="146755" y="146754"/>
            <a:ext cx="2096727" cy="584776"/>
            <a:chOff x="144708" y="225467"/>
            <a:chExt cx="2096727" cy="58477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AE61425-8782-AC9C-A8E5-77F2FC385DF8}"/>
                </a:ext>
              </a:extLst>
            </p:cNvPr>
            <p:cNvSpPr txBox="1"/>
            <p:nvPr/>
          </p:nvSpPr>
          <p:spPr>
            <a:xfrm>
              <a:off x="144708" y="225468"/>
              <a:ext cx="15119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 err="1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AppStore</a:t>
              </a:r>
              <a:endParaRPr lang="de-DE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pic>
          <p:nvPicPr>
            <p:cNvPr id="6" name="Grafik 5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E878417D-89F6-68B3-6769-2C43F2F12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6660" y="225467"/>
              <a:ext cx="584775" cy="584775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6BA23C2-C38D-C8B1-81CF-050362E8D5C2}"/>
              </a:ext>
            </a:extLst>
          </p:cNvPr>
          <p:cNvSpPr txBox="1"/>
          <p:nvPr/>
        </p:nvSpPr>
        <p:spPr>
          <a:xfrm>
            <a:off x="902731" y="3075055"/>
            <a:ext cx="3913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Test </a:t>
            </a:r>
            <a:r>
              <a:rPr lang="de-DE" sz="40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now</a:t>
            </a:r>
            <a:r>
              <a:rPr lang="de-DE" sz="40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on iPhone!</a:t>
            </a:r>
          </a:p>
        </p:txBody>
      </p:sp>
    </p:spTree>
    <p:extLst>
      <p:ext uri="{BB962C8B-B14F-4D97-AF65-F5344CB8AC3E}">
        <p14:creationId xmlns:p14="http://schemas.microsoft.com/office/powerpoint/2010/main" val="72013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3CB942A4-C139-B0CA-EAE6-8253ABF6D175}"/>
              </a:ext>
            </a:extLst>
          </p:cNvPr>
          <p:cNvSpPr txBox="1"/>
          <p:nvPr/>
        </p:nvSpPr>
        <p:spPr>
          <a:xfrm>
            <a:off x="6801135" y="5575614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Detailansicht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D7758B-12BF-1F96-2169-C716EABE9910}"/>
              </a:ext>
            </a:extLst>
          </p:cNvPr>
          <p:cNvSpPr txBox="1"/>
          <p:nvPr/>
        </p:nvSpPr>
        <p:spPr>
          <a:xfrm>
            <a:off x="4234241" y="557561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Messen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934F592-29C8-289F-DB6A-03FCDF2F70A9}"/>
              </a:ext>
            </a:extLst>
          </p:cNvPr>
          <p:cNvSpPr txBox="1"/>
          <p:nvPr/>
        </p:nvSpPr>
        <p:spPr>
          <a:xfrm>
            <a:off x="9338534" y="5535204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Messen bestätigen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A37B42-B074-0DD4-3627-28013CEF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32884" y="1322792"/>
            <a:ext cx="1938104" cy="42124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63C1D3B-3622-2D58-9CF5-9CF7307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43563" y="1322792"/>
            <a:ext cx="1938105" cy="4212412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03EBE2B-020D-BF4D-4656-ED178FA6E793}"/>
              </a:ext>
            </a:extLst>
          </p:cNvPr>
          <p:cNvGrpSpPr/>
          <p:nvPr/>
        </p:nvGrpSpPr>
        <p:grpSpPr>
          <a:xfrm>
            <a:off x="911528" y="1322794"/>
            <a:ext cx="1938104" cy="4581742"/>
            <a:chOff x="911528" y="1322794"/>
            <a:chExt cx="1938104" cy="4581742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09C125C-8472-87C9-7790-CE36667FDC8B}"/>
                </a:ext>
              </a:extLst>
            </p:cNvPr>
            <p:cNvSpPr txBox="1"/>
            <p:nvPr/>
          </p:nvSpPr>
          <p:spPr>
            <a:xfrm>
              <a:off x="1339245" y="5535204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Segoe UI" panose="020B0502040204020203" pitchFamily="34" charset="0"/>
                  <a:cs typeface="Segoe UI" panose="020B0502040204020203" pitchFamily="34" charset="0"/>
                </a:rPr>
                <a:t>Übersicht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31A76B1-3E38-85D6-38B1-682D3292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11528" y="1322794"/>
              <a:ext cx="1938104" cy="4212410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194C5455-2B18-824C-06D9-BA6F306D64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22206" y="1322792"/>
            <a:ext cx="1938104" cy="4212410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9A7F059-5164-C865-F411-A8DCE0B28907}"/>
              </a:ext>
            </a:extLst>
          </p:cNvPr>
          <p:cNvGrpSpPr/>
          <p:nvPr/>
        </p:nvGrpSpPr>
        <p:grpSpPr>
          <a:xfrm>
            <a:off x="146755" y="146755"/>
            <a:ext cx="1777265" cy="584775"/>
            <a:chOff x="144708" y="225468"/>
            <a:chExt cx="1777265" cy="584775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E49880D-B003-B0EB-39B9-5B2B079098FC}"/>
                </a:ext>
              </a:extLst>
            </p:cNvPr>
            <p:cNvSpPr txBox="1"/>
            <p:nvPr/>
          </p:nvSpPr>
          <p:spPr>
            <a:xfrm>
              <a:off x="144708" y="225468"/>
              <a:ext cx="11657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 err="1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LowFid</a:t>
              </a:r>
              <a:endParaRPr lang="de-DE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pic>
          <p:nvPicPr>
            <p:cNvPr id="22" name="Grafik 21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86CBBB52-31E2-A2C4-0849-450F48F3B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37198" y="225468"/>
              <a:ext cx="584775" cy="584775"/>
            </a:xfrm>
            <a:prstGeom prst="rect">
              <a:avLst/>
            </a:prstGeom>
          </p:spPr>
        </p:pic>
      </p:grp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B38199B0-38B4-BF71-68A1-50D281DA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3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2B3A818-9589-0545-D8C5-58152F6AB66A}"/>
              </a:ext>
            </a:extLst>
          </p:cNvPr>
          <p:cNvGrpSpPr/>
          <p:nvPr/>
        </p:nvGrpSpPr>
        <p:grpSpPr>
          <a:xfrm>
            <a:off x="146755" y="146755"/>
            <a:ext cx="2210541" cy="584775"/>
            <a:chOff x="144708" y="225468"/>
            <a:chExt cx="2210541" cy="584775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698BF67-3E3F-F2DC-80A2-E092476DF2DF}"/>
                </a:ext>
              </a:extLst>
            </p:cNvPr>
            <p:cNvSpPr txBox="1"/>
            <p:nvPr/>
          </p:nvSpPr>
          <p:spPr>
            <a:xfrm>
              <a:off x="144708" y="225468"/>
              <a:ext cx="16257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Evaluation</a:t>
              </a:r>
            </a:p>
          </p:txBody>
        </p:sp>
        <p:pic>
          <p:nvPicPr>
            <p:cNvPr id="6" name="Grafik 5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0F61D535-D455-8F3D-B80F-F3B8C166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70474" y="225468"/>
              <a:ext cx="584775" cy="584775"/>
            </a:xfrm>
            <a:prstGeom prst="rect">
              <a:avLst/>
            </a:prstGeom>
          </p:spPr>
        </p:pic>
      </p:grp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A3F586-2F7F-F92D-3DCA-FD79D353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Grafik 2" descr="Ein Bild, das Text, Baum, draußen, Kuppel enthält.&#10;&#10;Automatisch generierte Beschreibung">
            <a:extLst>
              <a:ext uri="{FF2B5EF4-FFF2-40B4-BE49-F238E27FC236}">
                <a16:creationId xmlns:a16="http://schemas.microsoft.com/office/drawing/2014/main" id="{C5830C62-650E-849C-BE3C-3FCC5B2C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6" y="1199276"/>
            <a:ext cx="2051765" cy="4459448"/>
          </a:xfrm>
          <a:prstGeom prst="rect">
            <a:avLst/>
          </a:prstGeom>
        </p:spPr>
      </p:pic>
      <p:pic>
        <p:nvPicPr>
          <p:cNvPr id="12" name="Grafik 11" descr="Ein Bild, das Text, Baum, draußen, Kuppel enthält.&#10;&#10;Automatisch generierte Beschreibung">
            <a:extLst>
              <a:ext uri="{FF2B5EF4-FFF2-40B4-BE49-F238E27FC236}">
                <a16:creationId xmlns:a16="http://schemas.microsoft.com/office/drawing/2014/main" id="{8F8861F4-17A1-0A12-21E9-8451D7281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117" y="1199276"/>
            <a:ext cx="2051765" cy="4459449"/>
          </a:xfrm>
          <a:prstGeom prst="rect">
            <a:avLst/>
          </a:prstGeom>
        </p:spPr>
      </p:pic>
      <p:pic>
        <p:nvPicPr>
          <p:cNvPr id="14" name="Grafik 13" descr="Ein Bild, das Text, Baum, draußen, Kuppel enthält.&#10;&#10;Automatisch generierte Beschreibung">
            <a:extLst>
              <a:ext uri="{FF2B5EF4-FFF2-40B4-BE49-F238E27FC236}">
                <a16:creationId xmlns:a16="http://schemas.microsoft.com/office/drawing/2014/main" id="{3F6F3C04-A462-BFE1-FBD0-3E3BC06CE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058" y="1199276"/>
            <a:ext cx="2051765" cy="445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7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at's included in Xcode - Apple Developer">
            <a:extLst>
              <a:ext uri="{FF2B5EF4-FFF2-40B4-BE49-F238E27FC236}">
                <a16:creationId xmlns:a16="http://schemas.microsoft.com/office/drawing/2014/main" id="{0B087075-956D-D006-16CF-875376104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7" y="2017635"/>
            <a:ext cx="5138038" cy="26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wiftUI Overview - Xcode - Apple Developer">
            <a:extLst>
              <a:ext uri="{FF2B5EF4-FFF2-40B4-BE49-F238E27FC236}">
                <a16:creationId xmlns:a16="http://schemas.microsoft.com/office/drawing/2014/main" id="{48E2CF9C-F1C8-F214-09C8-FB180E10F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77" y="2096144"/>
            <a:ext cx="4838959" cy="254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wift - Die eine Programmiersprache für &quot;alles&quot; - auch IoT">
            <a:extLst>
              <a:ext uri="{FF2B5EF4-FFF2-40B4-BE49-F238E27FC236}">
                <a16:creationId xmlns:a16="http://schemas.microsoft.com/office/drawing/2014/main" id="{895FFDDD-6902-DCD5-FF51-AF1B3643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56" y="2555514"/>
            <a:ext cx="1801906" cy="162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CB942A4-C139-B0CA-EAE6-8253ABF6D175}"/>
              </a:ext>
            </a:extLst>
          </p:cNvPr>
          <p:cNvSpPr txBox="1"/>
          <p:nvPr/>
        </p:nvSpPr>
        <p:spPr>
          <a:xfrm>
            <a:off x="7100223" y="55729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AR Kit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D7758B-12BF-1F96-2169-C716EABE9910}"/>
              </a:ext>
            </a:extLst>
          </p:cNvPr>
          <p:cNvSpPr txBox="1"/>
          <p:nvPr/>
        </p:nvSpPr>
        <p:spPr>
          <a:xfrm>
            <a:off x="4209395" y="5572903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Swift UI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9C125C-8472-87C9-7790-CE36667FDC8B}"/>
              </a:ext>
            </a:extLst>
          </p:cNvPr>
          <p:cNvSpPr txBox="1"/>
          <p:nvPr/>
        </p:nvSpPr>
        <p:spPr>
          <a:xfrm>
            <a:off x="1510911" y="553520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9A7F059-5164-C865-F411-A8DCE0B28907}"/>
              </a:ext>
            </a:extLst>
          </p:cNvPr>
          <p:cNvGrpSpPr/>
          <p:nvPr/>
        </p:nvGrpSpPr>
        <p:grpSpPr>
          <a:xfrm>
            <a:off x="146755" y="146755"/>
            <a:ext cx="2630528" cy="598914"/>
            <a:chOff x="144708" y="225468"/>
            <a:chExt cx="2630528" cy="598914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E49880D-B003-B0EB-39B9-5B2B079098FC}"/>
                </a:ext>
              </a:extLst>
            </p:cNvPr>
            <p:cNvSpPr txBox="1"/>
            <p:nvPr/>
          </p:nvSpPr>
          <p:spPr>
            <a:xfrm>
              <a:off x="144708" y="225468"/>
              <a:ext cx="20457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Technologien</a:t>
              </a:r>
            </a:p>
          </p:txBody>
        </p:sp>
        <p:pic>
          <p:nvPicPr>
            <p:cNvPr id="22" name="Grafik 21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86CBBB52-31E2-A2C4-0849-450F48F3B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0461" y="239607"/>
              <a:ext cx="584775" cy="584775"/>
            </a:xfrm>
            <a:prstGeom prst="rect">
              <a:avLst/>
            </a:prstGeom>
          </p:spPr>
        </p:pic>
      </p:grp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B38199B0-38B4-BF71-68A1-50D281DA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5" name="Picture 6" descr="ARKit | Apple Wiki | Fandom">
            <a:extLst>
              <a:ext uri="{FF2B5EF4-FFF2-40B4-BE49-F238E27FC236}">
                <a16:creationId xmlns:a16="http://schemas.microsoft.com/office/drawing/2014/main" id="{BA3DEF8D-B80C-309A-7608-B62E65465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31" y="2250265"/>
            <a:ext cx="2232212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7B01E525-202A-C456-E801-34006FDA1017}"/>
              </a:ext>
            </a:extLst>
          </p:cNvPr>
          <p:cNvSpPr txBox="1"/>
          <p:nvPr/>
        </p:nvSpPr>
        <p:spPr>
          <a:xfrm>
            <a:off x="10062385" y="553520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XCode</a:t>
            </a:r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22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3CB942A4-C139-B0CA-EAE6-8253ABF6D175}"/>
              </a:ext>
            </a:extLst>
          </p:cNvPr>
          <p:cNvSpPr txBox="1"/>
          <p:nvPr/>
        </p:nvSpPr>
        <p:spPr>
          <a:xfrm>
            <a:off x="6505509" y="557561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Feature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D7758B-12BF-1F96-2169-C716EABE9910}"/>
              </a:ext>
            </a:extLst>
          </p:cNvPr>
          <p:cNvSpPr txBox="1"/>
          <p:nvPr/>
        </p:nvSpPr>
        <p:spPr>
          <a:xfrm>
            <a:off x="4037874" y="557561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1. Prototyp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934F592-29C8-289F-DB6A-03FCDF2F70A9}"/>
              </a:ext>
            </a:extLst>
          </p:cNvPr>
          <p:cNvSpPr txBox="1"/>
          <p:nvPr/>
        </p:nvSpPr>
        <p:spPr>
          <a:xfrm>
            <a:off x="9572669" y="557290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Final Version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A37B42-B074-0DD4-3627-28013CEF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32884" y="1560111"/>
            <a:ext cx="1938104" cy="373777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63C1D3B-3622-2D58-9CF5-9CF7307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43563" y="1560111"/>
            <a:ext cx="1938105" cy="3737773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03EBE2B-020D-BF4D-4656-ED178FA6E793}"/>
              </a:ext>
            </a:extLst>
          </p:cNvPr>
          <p:cNvGrpSpPr/>
          <p:nvPr/>
        </p:nvGrpSpPr>
        <p:grpSpPr>
          <a:xfrm>
            <a:off x="911528" y="1322794"/>
            <a:ext cx="1938104" cy="4581742"/>
            <a:chOff x="911528" y="1322794"/>
            <a:chExt cx="1938104" cy="4581742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09C125C-8472-87C9-7790-CE36667FDC8B}"/>
                </a:ext>
              </a:extLst>
            </p:cNvPr>
            <p:cNvSpPr txBox="1"/>
            <p:nvPr/>
          </p:nvSpPr>
          <p:spPr>
            <a:xfrm>
              <a:off x="1339245" y="5535204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LowFid</a:t>
              </a:r>
              <a:endParaRPr lang="de-DE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31A76B1-3E38-85D6-38B1-682D3292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11528" y="1322794"/>
              <a:ext cx="1938104" cy="4212410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194C5455-2B18-824C-06D9-BA6F306D64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22206" y="1560111"/>
            <a:ext cx="1938104" cy="3737772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9A7F059-5164-C865-F411-A8DCE0B28907}"/>
              </a:ext>
            </a:extLst>
          </p:cNvPr>
          <p:cNvGrpSpPr/>
          <p:nvPr/>
        </p:nvGrpSpPr>
        <p:grpSpPr>
          <a:xfrm>
            <a:off x="146755" y="146755"/>
            <a:ext cx="2352102" cy="584775"/>
            <a:chOff x="144708" y="225468"/>
            <a:chExt cx="2352102" cy="584775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E49880D-B003-B0EB-39B9-5B2B079098FC}"/>
                </a:ext>
              </a:extLst>
            </p:cNvPr>
            <p:cNvSpPr txBox="1"/>
            <p:nvPr/>
          </p:nvSpPr>
          <p:spPr>
            <a:xfrm>
              <a:off x="144708" y="225468"/>
              <a:ext cx="18517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Entwicklung</a:t>
              </a:r>
            </a:p>
          </p:txBody>
        </p:sp>
        <p:pic>
          <p:nvPicPr>
            <p:cNvPr id="22" name="Grafik 21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86CBBB52-31E2-A2C4-0849-450F48F3B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2035" y="225468"/>
              <a:ext cx="584775" cy="584775"/>
            </a:xfrm>
            <a:prstGeom prst="rect">
              <a:avLst/>
            </a:prstGeom>
          </p:spPr>
        </p:pic>
      </p:grp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B38199B0-38B4-BF71-68A1-50D281DA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6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2B3A818-9589-0545-D8C5-58152F6AB66A}"/>
              </a:ext>
            </a:extLst>
          </p:cNvPr>
          <p:cNvGrpSpPr/>
          <p:nvPr/>
        </p:nvGrpSpPr>
        <p:grpSpPr>
          <a:xfrm>
            <a:off x="146755" y="146754"/>
            <a:ext cx="1803378" cy="584776"/>
            <a:chOff x="144708" y="225467"/>
            <a:chExt cx="1803378" cy="58477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698BF67-3E3F-F2DC-80A2-E092476DF2DF}"/>
                </a:ext>
              </a:extLst>
            </p:cNvPr>
            <p:cNvSpPr txBox="1"/>
            <p:nvPr/>
          </p:nvSpPr>
          <p:spPr>
            <a:xfrm>
              <a:off x="144708" y="225468"/>
              <a:ext cx="1218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Messen</a:t>
              </a:r>
            </a:p>
          </p:txBody>
        </p:sp>
        <p:pic>
          <p:nvPicPr>
            <p:cNvPr id="6" name="Grafik 5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0F61D535-D455-8F3D-B80F-F3B8C166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3311" y="225467"/>
              <a:ext cx="584775" cy="584775"/>
            </a:xfrm>
            <a:prstGeom prst="rect">
              <a:avLst/>
            </a:prstGeom>
          </p:spPr>
        </p:pic>
      </p:grp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A3F586-2F7F-F92D-3DCA-FD79D353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E97458-2C08-D180-FB01-4B9B2AF783FC}"/>
              </a:ext>
            </a:extLst>
          </p:cNvPr>
          <p:cNvSpPr txBox="1"/>
          <p:nvPr/>
        </p:nvSpPr>
        <p:spPr>
          <a:xfrm>
            <a:off x="3596507" y="5918108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Schritt1: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65C5FD-7A0E-41B6-A844-97464A6BA6A2}"/>
              </a:ext>
            </a:extLst>
          </p:cNvPr>
          <p:cNvSpPr txBox="1"/>
          <p:nvPr/>
        </p:nvSpPr>
        <p:spPr>
          <a:xfrm>
            <a:off x="7386347" y="5892168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Schritt2:</a:t>
            </a:r>
          </a:p>
        </p:txBody>
      </p:sp>
      <p:pic>
        <p:nvPicPr>
          <p:cNvPr id="14" name="Grafik 13" descr="Ein Bild, das Text, Baum, Himmel, Schild enthält.&#10;&#10;Automatisch generierte Beschreibung">
            <a:extLst>
              <a:ext uri="{FF2B5EF4-FFF2-40B4-BE49-F238E27FC236}">
                <a16:creationId xmlns:a16="http://schemas.microsoft.com/office/drawing/2014/main" id="{61D32B70-DB3A-50BF-9369-40F22DC2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58" y="965832"/>
            <a:ext cx="2554396" cy="4926336"/>
          </a:xfrm>
          <a:prstGeom prst="rect">
            <a:avLst/>
          </a:prstGeom>
        </p:spPr>
      </p:pic>
      <p:pic>
        <p:nvPicPr>
          <p:cNvPr id="16" name="Grafik 15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4A5A1EE4-FA15-5C29-8DDC-9CF6214E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017" y="965832"/>
            <a:ext cx="2554397" cy="49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9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11B9BAFC-476E-D48C-C477-22C19F76E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76" b="95215" l="9961" r="89844">
                        <a14:foregroundMark x1="48633" y1="8301" x2="48633" y2="8301"/>
                        <a14:foregroundMark x1="48633" y1="9180" x2="48633" y2="9180"/>
                        <a14:foregroundMark x1="49414" y1="5176" x2="49414" y2="5176"/>
                        <a14:foregroundMark x1="46289" y1="95215" x2="46289" y2="95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368" y="1042747"/>
            <a:ext cx="4415470" cy="441547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2B3A818-9589-0545-D8C5-58152F6AB66A}"/>
              </a:ext>
            </a:extLst>
          </p:cNvPr>
          <p:cNvGrpSpPr/>
          <p:nvPr/>
        </p:nvGrpSpPr>
        <p:grpSpPr>
          <a:xfrm>
            <a:off x="146755" y="146754"/>
            <a:ext cx="1803378" cy="584776"/>
            <a:chOff x="144708" y="225467"/>
            <a:chExt cx="1803378" cy="58477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698BF67-3E3F-F2DC-80A2-E092476DF2DF}"/>
                </a:ext>
              </a:extLst>
            </p:cNvPr>
            <p:cNvSpPr txBox="1"/>
            <p:nvPr/>
          </p:nvSpPr>
          <p:spPr>
            <a:xfrm>
              <a:off x="144708" y="225468"/>
              <a:ext cx="1218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Messen</a:t>
              </a:r>
            </a:p>
          </p:txBody>
        </p:sp>
        <p:pic>
          <p:nvPicPr>
            <p:cNvPr id="6" name="Grafik 5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0F61D535-D455-8F3D-B80F-F3B8C166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3311" y="225467"/>
              <a:ext cx="584775" cy="584775"/>
            </a:xfrm>
            <a:prstGeom prst="rect">
              <a:avLst/>
            </a:prstGeom>
          </p:spPr>
        </p:pic>
      </p:grp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A3F586-2F7F-F92D-3DCA-FD79D353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670908F0-38E7-B4A4-61EB-8B757F75BC65}"/>
              </a:ext>
            </a:extLst>
          </p:cNvPr>
          <p:cNvCxnSpPr/>
          <p:nvPr/>
        </p:nvCxnSpPr>
        <p:spPr>
          <a:xfrm>
            <a:off x="2982351" y="5219115"/>
            <a:ext cx="69775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711B355-81CC-6E41-EC2C-4676FF8AB544}"/>
              </a:ext>
            </a:extLst>
          </p:cNvPr>
          <p:cNvCxnSpPr>
            <a:cxnSpLocks/>
          </p:cNvCxnSpPr>
          <p:nvPr/>
        </p:nvCxnSpPr>
        <p:spPr>
          <a:xfrm>
            <a:off x="2982351" y="1209822"/>
            <a:ext cx="0" cy="4009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2DF08D8-ABB5-A025-A765-65A93B377133}"/>
              </a:ext>
            </a:extLst>
          </p:cNvPr>
          <p:cNvCxnSpPr>
            <a:cxnSpLocks/>
          </p:cNvCxnSpPr>
          <p:nvPr/>
        </p:nvCxnSpPr>
        <p:spPr>
          <a:xfrm>
            <a:off x="2977103" y="1209822"/>
            <a:ext cx="6982823" cy="4009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65A547C-CFDA-0814-B8D3-4CA5E79267C2}"/>
              </a:ext>
            </a:extLst>
          </p:cNvPr>
          <p:cNvSpPr txBox="1"/>
          <p:nvPr/>
        </p:nvSpPr>
        <p:spPr>
          <a:xfrm>
            <a:off x="2475641" y="546351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Schritt1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1FF945E-AEF3-BF1B-2B04-D8EB4EDF8FCB}"/>
              </a:ext>
            </a:extLst>
          </p:cNvPr>
          <p:cNvSpPr txBox="1"/>
          <p:nvPr/>
        </p:nvSpPr>
        <p:spPr>
          <a:xfrm>
            <a:off x="9453216" y="546351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Schritt2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165458-693F-FD65-4E03-A1E29BFCE8A4}"/>
              </a:ext>
            </a:extLst>
          </p:cNvPr>
          <p:cNvSpPr/>
          <p:nvPr/>
        </p:nvSpPr>
        <p:spPr>
          <a:xfrm>
            <a:off x="2792436" y="5008098"/>
            <a:ext cx="379827" cy="3991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CACF24-94A4-E3E2-C871-9E0F022A7547}"/>
              </a:ext>
            </a:extLst>
          </p:cNvPr>
          <p:cNvSpPr/>
          <p:nvPr/>
        </p:nvSpPr>
        <p:spPr>
          <a:xfrm>
            <a:off x="9675054" y="5008097"/>
            <a:ext cx="379827" cy="3991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8943145-E02C-1BA7-3FA3-9AAD8CFFCE94}"/>
              </a:ext>
            </a:extLst>
          </p:cNvPr>
          <p:cNvSpPr txBox="1"/>
          <p:nvPr/>
        </p:nvSpPr>
        <p:spPr>
          <a:xfrm rot="16200000">
            <a:off x="2286850" y="2983636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Höhe</a:t>
            </a:r>
          </a:p>
        </p:txBody>
      </p:sp>
    </p:spTree>
    <p:extLst>
      <p:ext uri="{BB962C8B-B14F-4D97-AF65-F5344CB8AC3E}">
        <p14:creationId xmlns:p14="http://schemas.microsoft.com/office/powerpoint/2010/main" val="3948460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EC1A1F7-EDF9-C5D0-C7C5-F66C40AC1C4C}"/>
              </a:ext>
            </a:extLst>
          </p:cNvPr>
          <p:cNvGrpSpPr/>
          <p:nvPr/>
        </p:nvGrpSpPr>
        <p:grpSpPr>
          <a:xfrm>
            <a:off x="146755" y="146755"/>
            <a:ext cx="1803378" cy="584775"/>
            <a:chOff x="144708" y="225468"/>
            <a:chExt cx="1803378" cy="584775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19119CB-E091-57C6-A3CC-C9208695BA84}"/>
                </a:ext>
              </a:extLst>
            </p:cNvPr>
            <p:cNvSpPr txBox="1"/>
            <p:nvPr/>
          </p:nvSpPr>
          <p:spPr>
            <a:xfrm>
              <a:off x="144708" y="225468"/>
              <a:ext cx="1218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Messen</a:t>
              </a:r>
            </a:p>
          </p:txBody>
        </p:sp>
        <p:pic>
          <p:nvPicPr>
            <p:cNvPr id="6" name="Grafik 5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1B35C8C5-B949-9EA9-6FE1-B9402478D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3311" y="225468"/>
              <a:ext cx="584775" cy="584775"/>
            </a:xfrm>
            <a:prstGeom prst="rect">
              <a:avLst/>
            </a:prstGeom>
          </p:spPr>
        </p:pic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EADADFF-EAAA-4D19-B168-DF38FF92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E4E23A-6C58-34E0-255A-90A280FE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85" y="856520"/>
            <a:ext cx="8738830" cy="56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74680D-4C0F-CE66-E023-16A6CDA8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73" y="964284"/>
            <a:ext cx="4927884" cy="49278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2B3A818-9589-0545-D8C5-58152F6AB66A}"/>
              </a:ext>
            </a:extLst>
          </p:cNvPr>
          <p:cNvGrpSpPr/>
          <p:nvPr/>
        </p:nvGrpSpPr>
        <p:grpSpPr>
          <a:xfrm>
            <a:off x="146755" y="146754"/>
            <a:ext cx="1990929" cy="584776"/>
            <a:chOff x="144708" y="225467"/>
            <a:chExt cx="1990929" cy="58477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698BF67-3E3F-F2DC-80A2-E092476DF2DF}"/>
                </a:ext>
              </a:extLst>
            </p:cNvPr>
            <p:cNvSpPr txBox="1"/>
            <p:nvPr/>
          </p:nvSpPr>
          <p:spPr>
            <a:xfrm>
              <a:off x="144708" y="225468"/>
              <a:ext cx="14061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Features</a:t>
              </a:r>
            </a:p>
          </p:txBody>
        </p:sp>
        <p:pic>
          <p:nvPicPr>
            <p:cNvPr id="6" name="Grafik 5" descr="Ein Bild, das Pfeil enthält.&#10;&#10;Automatisch generierte Beschreibung">
              <a:extLst>
                <a:ext uri="{FF2B5EF4-FFF2-40B4-BE49-F238E27FC236}">
                  <a16:creationId xmlns:a16="http://schemas.microsoft.com/office/drawing/2014/main" id="{0F61D535-D455-8F3D-B80F-F3B8C166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" b="95215" l="9961" r="89844">
                          <a14:foregroundMark x1="48633" y1="8301" x2="48633" y2="8301"/>
                          <a14:foregroundMark x1="48633" y1="9180" x2="48633" y2="9180"/>
                          <a14:foregroundMark x1="49414" y1="5176" x2="49414" y2="5176"/>
                          <a14:foregroundMark x1="46289" y1="95215" x2="46289" y2="952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0862" y="225467"/>
              <a:ext cx="584775" cy="584775"/>
            </a:xfrm>
            <a:prstGeom prst="rect">
              <a:avLst/>
            </a:prstGeom>
          </p:spPr>
        </p:pic>
      </p:grp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A3F586-2F7F-F92D-3DCA-FD79D353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E97458-2C08-D180-FB01-4B9B2AF783FC}"/>
              </a:ext>
            </a:extLst>
          </p:cNvPr>
          <p:cNvSpPr txBox="1"/>
          <p:nvPr/>
        </p:nvSpPr>
        <p:spPr>
          <a:xfrm>
            <a:off x="2813439" y="5987018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LightMode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/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DarkMode</a:t>
            </a:r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65C5FD-7A0E-41B6-A844-97464A6BA6A2}"/>
              </a:ext>
            </a:extLst>
          </p:cNvPr>
          <p:cNvSpPr txBox="1"/>
          <p:nvPr/>
        </p:nvSpPr>
        <p:spPr>
          <a:xfrm>
            <a:off x="6292301" y="5987018"/>
            <a:ext cx="358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speichern des letzten Ergebnisses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C04EF9D-C144-0B4E-E17C-43DE5D582D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15858" y="965832"/>
            <a:ext cx="2554396" cy="49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72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</Words>
  <Application>Microsoft Macintosh PowerPoint</Application>
  <PresentationFormat>Breitbild</PresentationFormat>
  <Paragraphs>56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Apple Symbols</vt:lpstr>
      <vt:lpstr>Arial</vt:lpstr>
      <vt:lpstr>Calibri</vt:lpstr>
      <vt:lpstr>Calibri Light</vt:lpstr>
      <vt:lpstr>Segoe UI</vt:lpstr>
      <vt:lpstr>Office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Vogt</dc:creator>
  <cp:lastModifiedBy>Jan Vogt</cp:lastModifiedBy>
  <cp:revision>9</cp:revision>
  <dcterms:created xsi:type="dcterms:W3CDTF">2023-01-12T15:11:36Z</dcterms:created>
  <dcterms:modified xsi:type="dcterms:W3CDTF">2023-01-19T16:19:35Z</dcterms:modified>
</cp:coreProperties>
</file>